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16" autoAdjust="0"/>
    <p:restoredTop sz="94660"/>
  </p:normalViewPr>
  <p:slideViewPr>
    <p:cSldViewPr snapToGrid="0">
      <p:cViewPr varScale="1">
        <p:scale>
          <a:sx n="81" d="100"/>
          <a:sy n="81" d="100"/>
        </p:scale>
        <p:origin x="114" y="16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_rels/drawing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svg"/><Relationship Id="rId1" Type="http://schemas.openxmlformats.org/officeDocument/2006/relationships/image" Target="../media/image9.png"/><Relationship Id="rId4" Type="http://schemas.openxmlformats.org/officeDocument/2006/relationships/image" Target="../media/image12.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a:alpha val="0"/>
      </a:schemeClr>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C1F4618-1778-4DB9-9EC8-D7DC52493874}"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D6F1B477-C90D-45B7-8E9B-596C1BDC0868}">
      <dgm:prSet/>
      <dgm:spPr/>
      <dgm:t>
        <a:bodyPr/>
        <a:lstStyle/>
        <a:p>
          <a:pPr>
            <a:lnSpc>
              <a:spcPct val="100000"/>
            </a:lnSpc>
          </a:pPr>
          <a:r>
            <a:rPr lang="nl-NL"/>
            <a:t>Eten en drinken buiten de lokalen (water mag in het lokaal)</a:t>
          </a:r>
          <a:endParaRPr lang="en-US"/>
        </a:p>
      </dgm:t>
    </dgm:pt>
    <dgm:pt modelId="{6DA9FCCE-8278-427B-A540-41CE8868FEF1}" type="parTrans" cxnId="{DF2D4840-736A-4BFD-8A5D-D5EC7DF5FAE0}">
      <dgm:prSet/>
      <dgm:spPr/>
      <dgm:t>
        <a:bodyPr/>
        <a:lstStyle/>
        <a:p>
          <a:endParaRPr lang="en-US"/>
        </a:p>
      </dgm:t>
    </dgm:pt>
    <dgm:pt modelId="{91CB8D33-ED11-4F2E-84A4-5011E4538D5B}" type="sibTrans" cxnId="{DF2D4840-736A-4BFD-8A5D-D5EC7DF5FAE0}">
      <dgm:prSet/>
      <dgm:spPr/>
      <dgm:t>
        <a:bodyPr/>
        <a:lstStyle/>
        <a:p>
          <a:endParaRPr lang="en-US"/>
        </a:p>
      </dgm:t>
    </dgm:pt>
    <dgm:pt modelId="{33BF2777-87A9-46C5-9E5B-5F44BE79EC2A}">
      <dgm:prSet/>
      <dgm:spPr/>
      <dgm:t>
        <a:bodyPr/>
        <a:lstStyle/>
        <a:p>
          <a:pPr>
            <a:lnSpc>
              <a:spcPct val="100000"/>
            </a:lnSpc>
          </a:pPr>
          <a:r>
            <a:rPr lang="nl-NL"/>
            <a:t>Met de lunchpauzes gaan de lokalen op slot</a:t>
          </a:r>
          <a:endParaRPr lang="en-US"/>
        </a:p>
      </dgm:t>
    </dgm:pt>
    <dgm:pt modelId="{76D9DEC7-8E7A-4571-8BB5-7A00072885B3}" type="parTrans" cxnId="{5E70576D-6D2A-4567-841C-9BF12C2A3645}">
      <dgm:prSet/>
      <dgm:spPr/>
      <dgm:t>
        <a:bodyPr/>
        <a:lstStyle/>
        <a:p>
          <a:endParaRPr lang="en-US"/>
        </a:p>
      </dgm:t>
    </dgm:pt>
    <dgm:pt modelId="{E6E8A3AE-20CB-4EFE-9918-01732DEA6398}" type="sibTrans" cxnId="{5E70576D-6D2A-4567-841C-9BF12C2A3645}">
      <dgm:prSet/>
      <dgm:spPr/>
      <dgm:t>
        <a:bodyPr/>
        <a:lstStyle/>
        <a:p>
          <a:endParaRPr lang="en-US"/>
        </a:p>
      </dgm:t>
    </dgm:pt>
    <dgm:pt modelId="{63DA659C-0D28-4999-BEC9-EEEF9F5EF6B6}">
      <dgm:prSet/>
      <dgm:spPr/>
      <dgm:t>
        <a:bodyPr/>
        <a:lstStyle/>
        <a:p>
          <a:pPr>
            <a:lnSpc>
              <a:spcPct val="100000"/>
            </a:lnSpc>
          </a:pPr>
          <a:r>
            <a:rPr lang="nl-NL" dirty="0"/>
            <a:t>Omgangsnormen</a:t>
          </a:r>
          <a:endParaRPr lang="en-US" dirty="0"/>
        </a:p>
      </dgm:t>
    </dgm:pt>
    <dgm:pt modelId="{E23CB10A-ACBD-4066-8A00-91A8B06B6A2E}" type="parTrans" cxnId="{68C1537B-705E-475A-89D1-0DF553A9458C}">
      <dgm:prSet/>
      <dgm:spPr/>
      <dgm:t>
        <a:bodyPr/>
        <a:lstStyle/>
        <a:p>
          <a:endParaRPr lang="en-US"/>
        </a:p>
      </dgm:t>
    </dgm:pt>
    <dgm:pt modelId="{DBBC14B6-1EFC-4966-A6E7-DC506E17CACA}" type="sibTrans" cxnId="{68C1537B-705E-475A-89D1-0DF553A9458C}">
      <dgm:prSet/>
      <dgm:spPr/>
      <dgm:t>
        <a:bodyPr/>
        <a:lstStyle/>
        <a:p>
          <a:endParaRPr lang="en-US"/>
        </a:p>
      </dgm:t>
    </dgm:pt>
    <dgm:pt modelId="{372812F9-FD81-461F-829F-5F9ACB6447DC}">
      <dgm:prSet/>
      <dgm:spPr/>
      <dgm:t>
        <a:bodyPr/>
        <a:lstStyle/>
        <a:p>
          <a:pPr>
            <a:lnSpc>
              <a:spcPct val="100000"/>
            </a:lnSpc>
          </a:pPr>
          <a:r>
            <a:rPr lang="nl-NL" dirty="0"/>
            <a:t>Te laat en verzuim</a:t>
          </a:r>
          <a:endParaRPr lang="en-US" dirty="0"/>
        </a:p>
      </dgm:t>
    </dgm:pt>
    <dgm:pt modelId="{84CE43F0-A262-4C36-A2D9-5BC3A89AFE90}" type="parTrans" cxnId="{EA0293EF-CFDB-4BCC-ADB5-96056479A67C}">
      <dgm:prSet/>
      <dgm:spPr/>
      <dgm:t>
        <a:bodyPr/>
        <a:lstStyle/>
        <a:p>
          <a:endParaRPr lang="en-US"/>
        </a:p>
      </dgm:t>
    </dgm:pt>
    <dgm:pt modelId="{B69C3BD6-8D69-43EB-B3E4-D7100A2305D2}" type="sibTrans" cxnId="{EA0293EF-CFDB-4BCC-ADB5-96056479A67C}">
      <dgm:prSet/>
      <dgm:spPr/>
      <dgm:t>
        <a:bodyPr/>
        <a:lstStyle/>
        <a:p>
          <a:endParaRPr lang="en-US"/>
        </a:p>
      </dgm:t>
    </dgm:pt>
    <dgm:pt modelId="{34578CB5-1E26-4D5B-A918-358F8AA96F24}" type="pres">
      <dgm:prSet presAssocID="{BC1F4618-1778-4DB9-9EC8-D7DC52493874}" presName="root" presStyleCnt="0">
        <dgm:presLayoutVars>
          <dgm:dir/>
          <dgm:resizeHandles val="exact"/>
        </dgm:presLayoutVars>
      </dgm:prSet>
      <dgm:spPr/>
    </dgm:pt>
    <dgm:pt modelId="{78C56CDC-5C4C-4B09-815D-5F0C01FCDDD7}" type="pres">
      <dgm:prSet presAssocID="{D6F1B477-C90D-45B7-8E9B-596C1BDC0868}" presName="compNode" presStyleCnt="0"/>
      <dgm:spPr/>
    </dgm:pt>
    <dgm:pt modelId="{6E898BE6-AFBC-4E37-BF15-A0D56E34F4AC}" type="pres">
      <dgm:prSet presAssocID="{D6F1B477-C90D-45B7-8E9B-596C1BDC0868}"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Fork and knife"/>
        </a:ext>
      </dgm:extLst>
    </dgm:pt>
    <dgm:pt modelId="{E878B7C4-8791-4487-9E15-301D1C5A30B8}" type="pres">
      <dgm:prSet presAssocID="{D6F1B477-C90D-45B7-8E9B-596C1BDC0868}" presName="spaceRect" presStyleCnt="0"/>
      <dgm:spPr/>
    </dgm:pt>
    <dgm:pt modelId="{AFCB165B-F1BC-4172-A691-5CB17D988D79}" type="pres">
      <dgm:prSet presAssocID="{D6F1B477-C90D-45B7-8E9B-596C1BDC0868}" presName="textRect" presStyleLbl="revTx" presStyleIdx="0" presStyleCnt="4">
        <dgm:presLayoutVars>
          <dgm:chMax val="1"/>
          <dgm:chPref val="1"/>
        </dgm:presLayoutVars>
      </dgm:prSet>
      <dgm:spPr/>
    </dgm:pt>
    <dgm:pt modelId="{832405FF-0ADF-4047-964D-C53E39CB2D70}" type="pres">
      <dgm:prSet presAssocID="{91CB8D33-ED11-4F2E-84A4-5011E4538D5B}" presName="sibTrans" presStyleCnt="0"/>
      <dgm:spPr/>
    </dgm:pt>
    <dgm:pt modelId="{1CB4DC17-A36D-4DAA-953C-303B1030D935}" type="pres">
      <dgm:prSet presAssocID="{33BF2777-87A9-46C5-9E5B-5F44BE79EC2A}" presName="compNode" presStyleCnt="0"/>
      <dgm:spPr/>
    </dgm:pt>
    <dgm:pt modelId="{67771566-6D37-4CFD-89CB-EF0D714815FA}" type="pres">
      <dgm:prSet presAssocID="{33BF2777-87A9-46C5-9E5B-5F44BE79EC2A}"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Vergrendelen"/>
        </a:ext>
      </dgm:extLst>
    </dgm:pt>
    <dgm:pt modelId="{15FFA313-7B68-4B9A-9C9B-A7990A8C6F40}" type="pres">
      <dgm:prSet presAssocID="{33BF2777-87A9-46C5-9E5B-5F44BE79EC2A}" presName="spaceRect" presStyleCnt="0"/>
      <dgm:spPr/>
    </dgm:pt>
    <dgm:pt modelId="{53AD681E-89CF-419C-9F66-089D6ED6CC50}" type="pres">
      <dgm:prSet presAssocID="{33BF2777-87A9-46C5-9E5B-5F44BE79EC2A}" presName="textRect" presStyleLbl="revTx" presStyleIdx="1" presStyleCnt="4">
        <dgm:presLayoutVars>
          <dgm:chMax val="1"/>
          <dgm:chPref val="1"/>
        </dgm:presLayoutVars>
      </dgm:prSet>
      <dgm:spPr/>
    </dgm:pt>
    <dgm:pt modelId="{D2CBC6B1-3977-44CD-8B75-DBDCFA4C32E6}" type="pres">
      <dgm:prSet presAssocID="{E6E8A3AE-20CB-4EFE-9918-01732DEA6398}" presName="sibTrans" presStyleCnt="0"/>
      <dgm:spPr/>
    </dgm:pt>
    <dgm:pt modelId="{9229635B-8629-4DDA-B8D1-1F21665ED330}" type="pres">
      <dgm:prSet presAssocID="{63DA659C-0D28-4999-BEC9-EEEF9F5EF6B6}" presName="compNode" presStyleCnt="0"/>
      <dgm:spPr/>
    </dgm:pt>
    <dgm:pt modelId="{FB512F41-3FCA-47AB-BDAB-86FAE296F190}" type="pres">
      <dgm:prSet presAssocID="{63DA659C-0D28-4999-BEC9-EEEF9F5EF6B6}"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Vinkje"/>
        </a:ext>
      </dgm:extLst>
    </dgm:pt>
    <dgm:pt modelId="{C07A38D2-C2D1-47AF-AD4A-4FA8154A0E05}" type="pres">
      <dgm:prSet presAssocID="{63DA659C-0D28-4999-BEC9-EEEF9F5EF6B6}" presName="spaceRect" presStyleCnt="0"/>
      <dgm:spPr/>
    </dgm:pt>
    <dgm:pt modelId="{B25D9190-3738-4F1C-8BE0-13F96CDF5810}" type="pres">
      <dgm:prSet presAssocID="{63DA659C-0D28-4999-BEC9-EEEF9F5EF6B6}" presName="textRect" presStyleLbl="revTx" presStyleIdx="2" presStyleCnt="4">
        <dgm:presLayoutVars>
          <dgm:chMax val="1"/>
          <dgm:chPref val="1"/>
        </dgm:presLayoutVars>
      </dgm:prSet>
      <dgm:spPr/>
    </dgm:pt>
    <dgm:pt modelId="{3DF83B9B-96E9-473B-BAA7-886CDD84983B}" type="pres">
      <dgm:prSet presAssocID="{DBBC14B6-1EFC-4966-A6E7-DC506E17CACA}" presName="sibTrans" presStyleCnt="0"/>
      <dgm:spPr/>
    </dgm:pt>
    <dgm:pt modelId="{075A6611-C308-4D31-AFE3-8F50255E9B16}" type="pres">
      <dgm:prSet presAssocID="{372812F9-FD81-461F-829F-5F9ACB6447DC}" presName="compNode" presStyleCnt="0"/>
      <dgm:spPr/>
    </dgm:pt>
    <dgm:pt modelId="{1F2115B2-2241-41A7-8783-4E9FD21CA78B}" type="pres">
      <dgm:prSet presAssocID="{372812F9-FD81-461F-829F-5F9ACB6447D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Gebruiker"/>
        </a:ext>
      </dgm:extLst>
    </dgm:pt>
    <dgm:pt modelId="{C492A281-8709-40C1-AA0C-B0636A872906}" type="pres">
      <dgm:prSet presAssocID="{372812F9-FD81-461F-829F-5F9ACB6447DC}" presName="spaceRect" presStyleCnt="0"/>
      <dgm:spPr/>
    </dgm:pt>
    <dgm:pt modelId="{2D5B73DE-F7AF-42B4-8F9C-41ACC86DF6F6}" type="pres">
      <dgm:prSet presAssocID="{372812F9-FD81-461F-829F-5F9ACB6447DC}" presName="textRect" presStyleLbl="revTx" presStyleIdx="3" presStyleCnt="4">
        <dgm:presLayoutVars>
          <dgm:chMax val="1"/>
          <dgm:chPref val="1"/>
        </dgm:presLayoutVars>
      </dgm:prSet>
      <dgm:spPr/>
    </dgm:pt>
  </dgm:ptLst>
  <dgm:cxnLst>
    <dgm:cxn modelId="{35771933-ED22-4A0B-BE67-5C0C6F5911D9}" type="presOf" srcId="{372812F9-FD81-461F-829F-5F9ACB6447DC}" destId="{2D5B73DE-F7AF-42B4-8F9C-41ACC86DF6F6}" srcOrd="0" destOrd="0" presId="urn:microsoft.com/office/officeart/2018/2/layout/IconLabelList"/>
    <dgm:cxn modelId="{DF2D4840-736A-4BFD-8A5D-D5EC7DF5FAE0}" srcId="{BC1F4618-1778-4DB9-9EC8-D7DC52493874}" destId="{D6F1B477-C90D-45B7-8E9B-596C1BDC0868}" srcOrd="0" destOrd="0" parTransId="{6DA9FCCE-8278-427B-A540-41CE8868FEF1}" sibTransId="{91CB8D33-ED11-4F2E-84A4-5011E4538D5B}"/>
    <dgm:cxn modelId="{96549361-AD4F-4452-BECE-D3E740361283}" type="presOf" srcId="{BC1F4618-1778-4DB9-9EC8-D7DC52493874}" destId="{34578CB5-1E26-4D5B-A918-358F8AA96F24}" srcOrd="0" destOrd="0" presId="urn:microsoft.com/office/officeart/2018/2/layout/IconLabelList"/>
    <dgm:cxn modelId="{72F27964-9A7E-4880-9F9D-B6E2F69A80A0}" type="presOf" srcId="{63DA659C-0D28-4999-BEC9-EEEF9F5EF6B6}" destId="{B25D9190-3738-4F1C-8BE0-13F96CDF5810}" srcOrd="0" destOrd="0" presId="urn:microsoft.com/office/officeart/2018/2/layout/IconLabelList"/>
    <dgm:cxn modelId="{62902B46-918A-4D9F-9C17-5763DC0B2C4A}" type="presOf" srcId="{33BF2777-87A9-46C5-9E5B-5F44BE79EC2A}" destId="{53AD681E-89CF-419C-9F66-089D6ED6CC50}" srcOrd="0" destOrd="0" presId="urn:microsoft.com/office/officeart/2018/2/layout/IconLabelList"/>
    <dgm:cxn modelId="{5E70576D-6D2A-4567-841C-9BF12C2A3645}" srcId="{BC1F4618-1778-4DB9-9EC8-D7DC52493874}" destId="{33BF2777-87A9-46C5-9E5B-5F44BE79EC2A}" srcOrd="1" destOrd="0" parTransId="{76D9DEC7-8E7A-4571-8BB5-7A00072885B3}" sibTransId="{E6E8A3AE-20CB-4EFE-9918-01732DEA6398}"/>
    <dgm:cxn modelId="{68C1537B-705E-475A-89D1-0DF553A9458C}" srcId="{BC1F4618-1778-4DB9-9EC8-D7DC52493874}" destId="{63DA659C-0D28-4999-BEC9-EEEF9F5EF6B6}" srcOrd="2" destOrd="0" parTransId="{E23CB10A-ACBD-4066-8A00-91A8B06B6A2E}" sibTransId="{DBBC14B6-1EFC-4966-A6E7-DC506E17CACA}"/>
    <dgm:cxn modelId="{8015A885-173F-432E-BA5E-C46BEFD785C3}" type="presOf" srcId="{D6F1B477-C90D-45B7-8E9B-596C1BDC0868}" destId="{AFCB165B-F1BC-4172-A691-5CB17D988D79}" srcOrd="0" destOrd="0" presId="urn:microsoft.com/office/officeart/2018/2/layout/IconLabelList"/>
    <dgm:cxn modelId="{EA0293EF-CFDB-4BCC-ADB5-96056479A67C}" srcId="{BC1F4618-1778-4DB9-9EC8-D7DC52493874}" destId="{372812F9-FD81-461F-829F-5F9ACB6447DC}" srcOrd="3" destOrd="0" parTransId="{84CE43F0-A262-4C36-A2D9-5BC3A89AFE90}" sibTransId="{B69C3BD6-8D69-43EB-B3E4-D7100A2305D2}"/>
    <dgm:cxn modelId="{6BD7F5DD-20CA-4B67-9ACF-5915207A0108}" type="presParOf" srcId="{34578CB5-1E26-4D5B-A918-358F8AA96F24}" destId="{78C56CDC-5C4C-4B09-815D-5F0C01FCDDD7}" srcOrd="0" destOrd="0" presId="urn:microsoft.com/office/officeart/2018/2/layout/IconLabelList"/>
    <dgm:cxn modelId="{3BA7520D-7497-4DC7-88FB-9CCAA868C698}" type="presParOf" srcId="{78C56CDC-5C4C-4B09-815D-5F0C01FCDDD7}" destId="{6E898BE6-AFBC-4E37-BF15-A0D56E34F4AC}" srcOrd="0" destOrd="0" presId="urn:microsoft.com/office/officeart/2018/2/layout/IconLabelList"/>
    <dgm:cxn modelId="{D1561DC7-D24D-419F-9B90-11C592C7C29D}" type="presParOf" srcId="{78C56CDC-5C4C-4B09-815D-5F0C01FCDDD7}" destId="{E878B7C4-8791-4487-9E15-301D1C5A30B8}" srcOrd="1" destOrd="0" presId="urn:microsoft.com/office/officeart/2018/2/layout/IconLabelList"/>
    <dgm:cxn modelId="{15A54336-502A-4663-9603-91F0BE00877A}" type="presParOf" srcId="{78C56CDC-5C4C-4B09-815D-5F0C01FCDDD7}" destId="{AFCB165B-F1BC-4172-A691-5CB17D988D79}" srcOrd="2" destOrd="0" presId="urn:microsoft.com/office/officeart/2018/2/layout/IconLabelList"/>
    <dgm:cxn modelId="{D1880B11-8221-4909-BFE6-CCD9A2D777C7}" type="presParOf" srcId="{34578CB5-1E26-4D5B-A918-358F8AA96F24}" destId="{832405FF-0ADF-4047-964D-C53E39CB2D70}" srcOrd="1" destOrd="0" presId="urn:microsoft.com/office/officeart/2018/2/layout/IconLabelList"/>
    <dgm:cxn modelId="{3FF6DC44-AEAD-4FD1-A8C1-95EC2BE074D7}" type="presParOf" srcId="{34578CB5-1E26-4D5B-A918-358F8AA96F24}" destId="{1CB4DC17-A36D-4DAA-953C-303B1030D935}" srcOrd="2" destOrd="0" presId="urn:microsoft.com/office/officeart/2018/2/layout/IconLabelList"/>
    <dgm:cxn modelId="{5B3713C4-CC17-459C-B34B-53C67BDE7D12}" type="presParOf" srcId="{1CB4DC17-A36D-4DAA-953C-303B1030D935}" destId="{67771566-6D37-4CFD-89CB-EF0D714815FA}" srcOrd="0" destOrd="0" presId="urn:microsoft.com/office/officeart/2018/2/layout/IconLabelList"/>
    <dgm:cxn modelId="{6F313C17-839A-4F8C-BEB1-9BAFFBDF8B34}" type="presParOf" srcId="{1CB4DC17-A36D-4DAA-953C-303B1030D935}" destId="{15FFA313-7B68-4B9A-9C9B-A7990A8C6F40}" srcOrd="1" destOrd="0" presId="urn:microsoft.com/office/officeart/2018/2/layout/IconLabelList"/>
    <dgm:cxn modelId="{27C5BEB8-78B1-40C5-B67C-3A0B067C7972}" type="presParOf" srcId="{1CB4DC17-A36D-4DAA-953C-303B1030D935}" destId="{53AD681E-89CF-419C-9F66-089D6ED6CC50}" srcOrd="2" destOrd="0" presId="urn:microsoft.com/office/officeart/2018/2/layout/IconLabelList"/>
    <dgm:cxn modelId="{770CC46A-820E-428D-A1B6-988063E94620}" type="presParOf" srcId="{34578CB5-1E26-4D5B-A918-358F8AA96F24}" destId="{D2CBC6B1-3977-44CD-8B75-DBDCFA4C32E6}" srcOrd="3" destOrd="0" presId="urn:microsoft.com/office/officeart/2018/2/layout/IconLabelList"/>
    <dgm:cxn modelId="{69DF989C-A29E-400A-8BF8-3919DFA22DAD}" type="presParOf" srcId="{34578CB5-1E26-4D5B-A918-358F8AA96F24}" destId="{9229635B-8629-4DDA-B8D1-1F21665ED330}" srcOrd="4" destOrd="0" presId="urn:microsoft.com/office/officeart/2018/2/layout/IconLabelList"/>
    <dgm:cxn modelId="{8AE2966D-C1A2-46CE-A6DF-BA1F7F201FE4}" type="presParOf" srcId="{9229635B-8629-4DDA-B8D1-1F21665ED330}" destId="{FB512F41-3FCA-47AB-BDAB-86FAE296F190}" srcOrd="0" destOrd="0" presId="urn:microsoft.com/office/officeart/2018/2/layout/IconLabelList"/>
    <dgm:cxn modelId="{CA9E3D8B-12A4-472E-A83F-8F648DD5148D}" type="presParOf" srcId="{9229635B-8629-4DDA-B8D1-1F21665ED330}" destId="{C07A38D2-C2D1-47AF-AD4A-4FA8154A0E05}" srcOrd="1" destOrd="0" presId="urn:microsoft.com/office/officeart/2018/2/layout/IconLabelList"/>
    <dgm:cxn modelId="{3BD2072C-C3C0-40A8-A3AA-52C5922F0ACD}" type="presParOf" srcId="{9229635B-8629-4DDA-B8D1-1F21665ED330}" destId="{B25D9190-3738-4F1C-8BE0-13F96CDF5810}" srcOrd="2" destOrd="0" presId="urn:microsoft.com/office/officeart/2018/2/layout/IconLabelList"/>
    <dgm:cxn modelId="{FCB7898A-86B3-4A1D-B41C-5BE951B256F8}" type="presParOf" srcId="{34578CB5-1E26-4D5B-A918-358F8AA96F24}" destId="{3DF83B9B-96E9-473B-BAA7-886CDD84983B}" srcOrd="5" destOrd="0" presId="urn:microsoft.com/office/officeart/2018/2/layout/IconLabelList"/>
    <dgm:cxn modelId="{37D77021-4A86-472E-B682-5E4B865757DD}" type="presParOf" srcId="{34578CB5-1E26-4D5B-A918-358F8AA96F24}" destId="{075A6611-C308-4D31-AFE3-8F50255E9B16}" srcOrd="6" destOrd="0" presId="urn:microsoft.com/office/officeart/2018/2/layout/IconLabelList"/>
    <dgm:cxn modelId="{7D50E6F5-CC03-45E9-A68D-7B05B2AA110F}" type="presParOf" srcId="{075A6611-C308-4D31-AFE3-8F50255E9B16}" destId="{1F2115B2-2241-41A7-8783-4E9FD21CA78B}" srcOrd="0" destOrd="0" presId="urn:microsoft.com/office/officeart/2018/2/layout/IconLabelList"/>
    <dgm:cxn modelId="{576EA1B2-3539-42B9-9A93-544CEA1335CF}" type="presParOf" srcId="{075A6611-C308-4D31-AFE3-8F50255E9B16}" destId="{C492A281-8709-40C1-AA0C-B0636A872906}" srcOrd="1" destOrd="0" presId="urn:microsoft.com/office/officeart/2018/2/layout/IconLabelList"/>
    <dgm:cxn modelId="{897EFEE6-A404-4B6B-9C5D-A274188D35F4}" type="presParOf" srcId="{075A6611-C308-4D31-AFE3-8F50255E9B16}" destId="{2D5B73DE-F7AF-42B4-8F9C-41ACC86DF6F6}"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9AE622-0876-4C7C-B982-6E98936937DA}" type="doc">
      <dgm:prSet loTypeId="urn:microsoft.com/office/officeart/2018/2/layout/IconLabelList" loCatId="icon" qsTypeId="urn:microsoft.com/office/officeart/2005/8/quickstyle/simple1" qsCatId="simple" csTypeId="urn:microsoft.com/office/officeart/2018/5/colors/Iconchunking_neutralbg_colorful2" csCatId="colorful" phldr="1"/>
      <dgm:spPr/>
      <dgm:t>
        <a:bodyPr/>
        <a:lstStyle/>
        <a:p>
          <a:endParaRPr lang="en-US"/>
        </a:p>
      </dgm:t>
    </dgm:pt>
    <dgm:pt modelId="{697771D5-F4D0-4240-AFAB-8753EA80F4A4}">
      <dgm:prSet/>
      <dgm:spPr/>
      <dgm:t>
        <a:bodyPr/>
        <a:lstStyle/>
        <a:p>
          <a:r>
            <a:rPr lang="nl-NL"/>
            <a:t>Start vrijdag</a:t>
          </a:r>
          <a:endParaRPr lang="en-US"/>
        </a:p>
      </dgm:t>
    </dgm:pt>
    <dgm:pt modelId="{CC6E016A-F7F7-4DF9-88B9-A8D5EECB5423}" type="parTrans" cxnId="{F41E179D-F259-4FD9-A5A8-7877AC0C5FA5}">
      <dgm:prSet/>
      <dgm:spPr/>
      <dgm:t>
        <a:bodyPr/>
        <a:lstStyle/>
        <a:p>
          <a:endParaRPr lang="en-US"/>
        </a:p>
      </dgm:t>
    </dgm:pt>
    <dgm:pt modelId="{FC4380FE-C014-4B9C-A488-C82BD8C3912F}" type="sibTrans" cxnId="{F41E179D-F259-4FD9-A5A8-7877AC0C5FA5}">
      <dgm:prSet/>
      <dgm:spPr/>
      <dgm:t>
        <a:bodyPr/>
        <a:lstStyle/>
        <a:p>
          <a:endParaRPr lang="en-US"/>
        </a:p>
      </dgm:t>
    </dgm:pt>
    <dgm:pt modelId="{4D25A7AF-32F5-48AC-B00A-AD7E2E031781}">
      <dgm:prSet/>
      <dgm:spPr/>
      <dgm:t>
        <a:bodyPr/>
        <a:lstStyle/>
        <a:p>
          <a:r>
            <a:rPr lang="nl-NL"/>
            <a:t>Laptop mee</a:t>
          </a:r>
          <a:endParaRPr lang="en-US"/>
        </a:p>
      </dgm:t>
    </dgm:pt>
    <dgm:pt modelId="{DDB2D21B-84C4-460F-9675-7D12CB5E75CF}" type="parTrans" cxnId="{9DDEC1A2-C664-4999-AA03-325F8E386615}">
      <dgm:prSet/>
      <dgm:spPr/>
      <dgm:t>
        <a:bodyPr/>
        <a:lstStyle/>
        <a:p>
          <a:endParaRPr lang="en-US"/>
        </a:p>
      </dgm:t>
    </dgm:pt>
    <dgm:pt modelId="{DDFB68BC-CBCD-4144-B374-880E7DF0C004}" type="sibTrans" cxnId="{9DDEC1A2-C664-4999-AA03-325F8E386615}">
      <dgm:prSet/>
      <dgm:spPr/>
      <dgm:t>
        <a:bodyPr/>
        <a:lstStyle/>
        <a:p>
          <a:endParaRPr lang="en-US"/>
        </a:p>
      </dgm:t>
    </dgm:pt>
    <dgm:pt modelId="{D8B61828-8E5F-403F-91A9-B699A814D157}" type="pres">
      <dgm:prSet presAssocID="{629AE622-0876-4C7C-B982-6E98936937DA}" presName="root" presStyleCnt="0">
        <dgm:presLayoutVars>
          <dgm:dir/>
          <dgm:resizeHandles val="exact"/>
        </dgm:presLayoutVars>
      </dgm:prSet>
      <dgm:spPr/>
    </dgm:pt>
    <dgm:pt modelId="{6EA75AC3-3A7B-448B-A8E8-15A85F31E8D3}" type="pres">
      <dgm:prSet presAssocID="{697771D5-F4D0-4240-AFAB-8753EA80F4A4}" presName="compNode" presStyleCnt="0"/>
      <dgm:spPr/>
    </dgm:pt>
    <dgm:pt modelId="{2A69B1CB-2EB5-4278-8DD4-C0F482006D14}" type="pres">
      <dgm:prSet presAssocID="{697771D5-F4D0-4240-AFAB-8753EA80F4A4}"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Maandkalender met effen opvulling"/>
        </a:ext>
      </dgm:extLst>
    </dgm:pt>
    <dgm:pt modelId="{90E7339A-4BAD-47F0-8345-AD3FE1532324}" type="pres">
      <dgm:prSet presAssocID="{697771D5-F4D0-4240-AFAB-8753EA80F4A4}" presName="spaceRect" presStyleCnt="0"/>
      <dgm:spPr/>
    </dgm:pt>
    <dgm:pt modelId="{1957A759-198E-4181-953B-B59FB31C5A95}" type="pres">
      <dgm:prSet presAssocID="{697771D5-F4D0-4240-AFAB-8753EA80F4A4}" presName="textRect" presStyleLbl="revTx" presStyleIdx="0" presStyleCnt="2">
        <dgm:presLayoutVars>
          <dgm:chMax val="1"/>
          <dgm:chPref val="1"/>
        </dgm:presLayoutVars>
      </dgm:prSet>
      <dgm:spPr/>
    </dgm:pt>
    <dgm:pt modelId="{FEB75328-5276-414F-9E3A-0F8D1F05DAC0}" type="pres">
      <dgm:prSet presAssocID="{FC4380FE-C014-4B9C-A488-C82BD8C3912F}" presName="sibTrans" presStyleCnt="0"/>
      <dgm:spPr/>
    </dgm:pt>
    <dgm:pt modelId="{175704F0-99A8-4965-8BDA-5D6D644DE106}" type="pres">
      <dgm:prSet presAssocID="{4D25A7AF-32F5-48AC-B00A-AD7E2E031781}" presName="compNode" presStyleCnt="0"/>
      <dgm:spPr/>
    </dgm:pt>
    <dgm:pt modelId="{F1133876-F596-437E-89CF-45451796A207}" type="pres">
      <dgm:prSet presAssocID="{4D25A7AF-32F5-48AC-B00A-AD7E2E031781}"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Laptop"/>
        </a:ext>
      </dgm:extLst>
    </dgm:pt>
    <dgm:pt modelId="{38D76309-6061-4F08-9F28-8590700DEA0E}" type="pres">
      <dgm:prSet presAssocID="{4D25A7AF-32F5-48AC-B00A-AD7E2E031781}" presName="spaceRect" presStyleCnt="0"/>
      <dgm:spPr/>
    </dgm:pt>
    <dgm:pt modelId="{1061EB4F-35DE-4CC7-86FC-C495A556E85B}" type="pres">
      <dgm:prSet presAssocID="{4D25A7AF-32F5-48AC-B00A-AD7E2E031781}" presName="textRect" presStyleLbl="revTx" presStyleIdx="1" presStyleCnt="2">
        <dgm:presLayoutVars>
          <dgm:chMax val="1"/>
          <dgm:chPref val="1"/>
        </dgm:presLayoutVars>
      </dgm:prSet>
      <dgm:spPr/>
    </dgm:pt>
  </dgm:ptLst>
  <dgm:cxnLst>
    <dgm:cxn modelId="{00A3A42F-AA63-4720-BEFE-914CF56519F3}" type="presOf" srcId="{4D25A7AF-32F5-48AC-B00A-AD7E2E031781}" destId="{1061EB4F-35DE-4CC7-86FC-C495A556E85B}" srcOrd="0" destOrd="0" presId="urn:microsoft.com/office/officeart/2018/2/layout/IconLabelList"/>
    <dgm:cxn modelId="{A7F76B97-7C07-4E61-B096-8ABBA37467F1}" type="presOf" srcId="{629AE622-0876-4C7C-B982-6E98936937DA}" destId="{D8B61828-8E5F-403F-91A9-B699A814D157}" srcOrd="0" destOrd="0" presId="urn:microsoft.com/office/officeart/2018/2/layout/IconLabelList"/>
    <dgm:cxn modelId="{F41E179D-F259-4FD9-A5A8-7877AC0C5FA5}" srcId="{629AE622-0876-4C7C-B982-6E98936937DA}" destId="{697771D5-F4D0-4240-AFAB-8753EA80F4A4}" srcOrd="0" destOrd="0" parTransId="{CC6E016A-F7F7-4DF9-88B9-A8D5EECB5423}" sibTransId="{FC4380FE-C014-4B9C-A488-C82BD8C3912F}"/>
    <dgm:cxn modelId="{9DDEC1A2-C664-4999-AA03-325F8E386615}" srcId="{629AE622-0876-4C7C-B982-6E98936937DA}" destId="{4D25A7AF-32F5-48AC-B00A-AD7E2E031781}" srcOrd="1" destOrd="0" parTransId="{DDB2D21B-84C4-460F-9675-7D12CB5E75CF}" sibTransId="{DDFB68BC-CBCD-4144-B374-880E7DF0C004}"/>
    <dgm:cxn modelId="{42B8F3E6-8B53-4875-88B0-4FF50CFE68D3}" type="presOf" srcId="{697771D5-F4D0-4240-AFAB-8753EA80F4A4}" destId="{1957A759-198E-4181-953B-B59FB31C5A95}" srcOrd="0" destOrd="0" presId="urn:microsoft.com/office/officeart/2018/2/layout/IconLabelList"/>
    <dgm:cxn modelId="{C2C1D5AF-A8CA-4AFE-A26B-E5C45089806A}" type="presParOf" srcId="{D8B61828-8E5F-403F-91A9-B699A814D157}" destId="{6EA75AC3-3A7B-448B-A8E8-15A85F31E8D3}" srcOrd="0" destOrd="0" presId="urn:microsoft.com/office/officeart/2018/2/layout/IconLabelList"/>
    <dgm:cxn modelId="{59256305-D7A0-4641-98EE-512C7F2AE5A6}" type="presParOf" srcId="{6EA75AC3-3A7B-448B-A8E8-15A85F31E8D3}" destId="{2A69B1CB-2EB5-4278-8DD4-C0F482006D14}" srcOrd="0" destOrd="0" presId="urn:microsoft.com/office/officeart/2018/2/layout/IconLabelList"/>
    <dgm:cxn modelId="{A10E418F-1863-42AB-AAA2-8664B8A15E23}" type="presParOf" srcId="{6EA75AC3-3A7B-448B-A8E8-15A85F31E8D3}" destId="{90E7339A-4BAD-47F0-8345-AD3FE1532324}" srcOrd="1" destOrd="0" presId="urn:microsoft.com/office/officeart/2018/2/layout/IconLabelList"/>
    <dgm:cxn modelId="{551AEDFD-E1FB-4DAC-93C0-88C00C2B814F}" type="presParOf" srcId="{6EA75AC3-3A7B-448B-A8E8-15A85F31E8D3}" destId="{1957A759-198E-4181-953B-B59FB31C5A95}" srcOrd="2" destOrd="0" presId="urn:microsoft.com/office/officeart/2018/2/layout/IconLabelList"/>
    <dgm:cxn modelId="{61851D97-B3CE-49FB-BAF2-38DE95DAB863}" type="presParOf" srcId="{D8B61828-8E5F-403F-91A9-B699A814D157}" destId="{FEB75328-5276-414F-9E3A-0F8D1F05DAC0}" srcOrd="1" destOrd="0" presId="urn:microsoft.com/office/officeart/2018/2/layout/IconLabelList"/>
    <dgm:cxn modelId="{459EAD24-F9A3-4DEF-A82C-FCC27060EC94}" type="presParOf" srcId="{D8B61828-8E5F-403F-91A9-B699A814D157}" destId="{175704F0-99A8-4965-8BDA-5D6D644DE106}" srcOrd="2" destOrd="0" presId="urn:microsoft.com/office/officeart/2018/2/layout/IconLabelList"/>
    <dgm:cxn modelId="{20B7BBE4-88C9-441E-A59C-E163DFE7BAF9}" type="presParOf" srcId="{175704F0-99A8-4965-8BDA-5D6D644DE106}" destId="{F1133876-F596-437E-89CF-45451796A207}" srcOrd="0" destOrd="0" presId="urn:microsoft.com/office/officeart/2018/2/layout/IconLabelList"/>
    <dgm:cxn modelId="{5FEACC88-8213-484D-8BA3-B5FF8C1E9C89}" type="presParOf" srcId="{175704F0-99A8-4965-8BDA-5D6D644DE106}" destId="{38D76309-6061-4F08-9F28-8590700DEA0E}" srcOrd="1" destOrd="0" presId="urn:microsoft.com/office/officeart/2018/2/layout/IconLabelList"/>
    <dgm:cxn modelId="{5E8B30A7-AEE1-4F89-8AA9-25A66634CA24}" type="presParOf" srcId="{175704F0-99A8-4965-8BDA-5D6D644DE106}" destId="{1061EB4F-35DE-4CC7-86FC-C495A556E85B}"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898BE6-AFBC-4E37-BF15-A0D56E34F4AC}">
      <dsp:nvSpPr>
        <dsp:cNvPr id="0" name=""/>
        <dsp:cNvSpPr/>
      </dsp:nvSpPr>
      <dsp:spPr>
        <a:xfrm>
          <a:off x="720834" y="1040317"/>
          <a:ext cx="810000" cy="81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CB165B-F1BC-4172-A691-5CB17D988D79}">
      <dsp:nvSpPr>
        <dsp:cNvPr id="0" name=""/>
        <dsp:cNvSpPr/>
      </dsp:nvSpPr>
      <dsp:spPr>
        <a:xfrm>
          <a:off x="225834" y="212045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nl-NL" sz="1300" kern="1200"/>
            <a:t>Eten en drinken buiten de lokalen (water mag in het lokaal)</a:t>
          </a:r>
          <a:endParaRPr lang="en-US" sz="1300" kern="1200"/>
        </a:p>
      </dsp:txBody>
      <dsp:txXfrm>
        <a:off x="225834" y="2120455"/>
        <a:ext cx="1800000" cy="720000"/>
      </dsp:txXfrm>
    </dsp:sp>
    <dsp:sp modelId="{67771566-6D37-4CFD-89CB-EF0D714815FA}">
      <dsp:nvSpPr>
        <dsp:cNvPr id="0" name=""/>
        <dsp:cNvSpPr/>
      </dsp:nvSpPr>
      <dsp:spPr>
        <a:xfrm>
          <a:off x="2835834" y="1040317"/>
          <a:ext cx="810000" cy="81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AD681E-89CF-419C-9F66-089D6ED6CC50}">
      <dsp:nvSpPr>
        <dsp:cNvPr id="0" name=""/>
        <dsp:cNvSpPr/>
      </dsp:nvSpPr>
      <dsp:spPr>
        <a:xfrm>
          <a:off x="2340834" y="212045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nl-NL" sz="1300" kern="1200"/>
            <a:t>Met de lunchpauzes gaan de lokalen op slot</a:t>
          </a:r>
          <a:endParaRPr lang="en-US" sz="1300" kern="1200"/>
        </a:p>
      </dsp:txBody>
      <dsp:txXfrm>
        <a:off x="2340834" y="2120455"/>
        <a:ext cx="1800000" cy="720000"/>
      </dsp:txXfrm>
    </dsp:sp>
    <dsp:sp modelId="{FB512F41-3FCA-47AB-BDAB-86FAE296F190}">
      <dsp:nvSpPr>
        <dsp:cNvPr id="0" name=""/>
        <dsp:cNvSpPr/>
      </dsp:nvSpPr>
      <dsp:spPr>
        <a:xfrm>
          <a:off x="4950834" y="1040317"/>
          <a:ext cx="810000" cy="81000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5D9190-3738-4F1C-8BE0-13F96CDF5810}">
      <dsp:nvSpPr>
        <dsp:cNvPr id="0" name=""/>
        <dsp:cNvSpPr/>
      </dsp:nvSpPr>
      <dsp:spPr>
        <a:xfrm>
          <a:off x="4455834" y="212045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nl-NL" sz="1300" kern="1200" dirty="0"/>
            <a:t>Omgangsnormen</a:t>
          </a:r>
          <a:endParaRPr lang="en-US" sz="1300" kern="1200" dirty="0"/>
        </a:p>
      </dsp:txBody>
      <dsp:txXfrm>
        <a:off x="4455834" y="2120455"/>
        <a:ext cx="1800000" cy="720000"/>
      </dsp:txXfrm>
    </dsp:sp>
    <dsp:sp modelId="{1F2115B2-2241-41A7-8783-4E9FD21CA78B}">
      <dsp:nvSpPr>
        <dsp:cNvPr id="0" name=""/>
        <dsp:cNvSpPr/>
      </dsp:nvSpPr>
      <dsp:spPr>
        <a:xfrm>
          <a:off x="7065834" y="1040317"/>
          <a:ext cx="810000" cy="81000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D5B73DE-F7AF-42B4-8F9C-41ACC86DF6F6}">
      <dsp:nvSpPr>
        <dsp:cNvPr id="0" name=""/>
        <dsp:cNvSpPr/>
      </dsp:nvSpPr>
      <dsp:spPr>
        <a:xfrm>
          <a:off x="6570834" y="2120455"/>
          <a:ext cx="18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nl-NL" sz="1300" kern="1200" dirty="0"/>
            <a:t>Te laat en verzuim</a:t>
          </a:r>
          <a:endParaRPr lang="en-US" sz="1300" kern="1200" dirty="0"/>
        </a:p>
      </dsp:txBody>
      <dsp:txXfrm>
        <a:off x="6570834" y="2120455"/>
        <a:ext cx="1800000" cy="720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69B1CB-2EB5-4278-8DD4-C0F482006D14}">
      <dsp:nvSpPr>
        <dsp:cNvPr id="0" name=""/>
        <dsp:cNvSpPr/>
      </dsp:nvSpPr>
      <dsp:spPr>
        <a:xfrm>
          <a:off x="1108077" y="477844"/>
          <a:ext cx="1766812" cy="176681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957A759-198E-4181-953B-B59FB31C5A95}">
      <dsp:nvSpPr>
        <dsp:cNvPr id="0" name=""/>
        <dsp:cNvSpPr/>
      </dsp:nvSpPr>
      <dsp:spPr>
        <a:xfrm>
          <a:off x="28359" y="2683592"/>
          <a:ext cx="392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2222500">
            <a:lnSpc>
              <a:spcPct val="90000"/>
            </a:lnSpc>
            <a:spcBef>
              <a:spcPct val="0"/>
            </a:spcBef>
            <a:spcAft>
              <a:spcPct val="35000"/>
            </a:spcAft>
            <a:buNone/>
          </a:pPr>
          <a:r>
            <a:rPr lang="nl-NL" sz="5000" kern="1200"/>
            <a:t>Start vrijdag</a:t>
          </a:r>
          <a:endParaRPr lang="en-US" sz="5000" kern="1200"/>
        </a:p>
      </dsp:txBody>
      <dsp:txXfrm>
        <a:off x="28359" y="2683592"/>
        <a:ext cx="3926250" cy="720000"/>
      </dsp:txXfrm>
    </dsp:sp>
    <dsp:sp modelId="{F1133876-F596-437E-89CF-45451796A207}">
      <dsp:nvSpPr>
        <dsp:cNvPr id="0" name=""/>
        <dsp:cNvSpPr/>
      </dsp:nvSpPr>
      <dsp:spPr>
        <a:xfrm>
          <a:off x="5721421" y="477844"/>
          <a:ext cx="1766812" cy="176681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061EB4F-35DE-4CC7-86FC-C495A556E85B}">
      <dsp:nvSpPr>
        <dsp:cNvPr id="0" name=""/>
        <dsp:cNvSpPr/>
      </dsp:nvSpPr>
      <dsp:spPr>
        <a:xfrm>
          <a:off x="4641702" y="2683592"/>
          <a:ext cx="39262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2222500">
            <a:lnSpc>
              <a:spcPct val="90000"/>
            </a:lnSpc>
            <a:spcBef>
              <a:spcPct val="0"/>
            </a:spcBef>
            <a:spcAft>
              <a:spcPct val="35000"/>
            </a:spcAft>
            <a:buNone/>
          </a:pPr>
          <a:r>
            <a:rPr lang="nl-NL" sz="5000" kern="1200"/>
            <a:t>Laptop mee</a:t>
          </a:r>
          <a:endParaRPr lang="en-US" sz="5000" kern="1200"/>
        </a:p>
      </dsp:txBody>
      <dsp:txXfrm>
        <a:off x="4641702" y="2683592"/>
        <a:ext cx="39262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E6F50D-4A8A-4985-8F04-5D1D40B3A646}" type="datetimeFigureOut">
              <a:rPr lang="nl-NL" smtClean="0"/>
              <a:t>25-3-2023</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59DB33-0028-436C-806E-5BEE73C67640}" type="slidenum">
              <a:rPr lang="nl-NL" smtClean="0"/>
              <a:t>‹nr.›</a:t>
            </a:fld>
            <a:endParaRPr lang="nl-NL"/>
          </a:p>
        </p:txBody>
      </p:sp>
    </p:spTree>
    <p:extLst>
      <p:ext uri="{BB962C8B-B14F-4D97-AF65-F5344CB8AC3E}">
        <p14:creationId xmlns:p14="http://schemas.microsoft.com/office/powerpoint/2010/main" val="1599098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Toelichting</a:t>
            </a:r>
            <a:br>
              <a:rPr lang="nl-NL" dirty="0"/>
            </a:br>
            <a:r>
              <a:rPr lang="nl-NL" dirty="0"/>
              <a:t>Omgangsnormen: op de verpleegkunde opleiding gelden omgangsnormen die in vergelijking met wat studenten gewend zijn, mogelijk wat strenger aanvoelen. Uiteraard geldt op elke school en opleiding dat men respectvol met elkaar om moet gaan, maar bij verpleegkunde gaan we daar nog iets verder in. </a:t>
            </a:r>
            <a:br>
              <a:rPr lang="nl-NL" dirty="0"/>
            </a:br>
            <a:r>
              <a:rPr lang="nl-NL" dirty="0"/>
              <a:t>- We zorgen voor elkaar</a:t>
            </a:r>
            <a:br>
              <a:rPr lang="nl-NL" dirty="0"/>
            </a:br>
            <a:r>
              <a:rPr lang="nl-NL" dirty="0"/>
              <a:t>- We luisteren naar elkaars verhalen/zorgen</a:t>
            </a:r>
            <a:br>
              <a:rPr lang="nl-NL" dirty="0"/>
            </a:br>
            <a:r>
              <a:rPr lang="nl-NL" dirty="0"/>
              <a:t>- We schelden niet (en al helemaal niet met ziektes)</a:t>
            </a:r>
          </a:p>
          <a:p>
            <a:r>
              <a:rPr lang="nl-NL" dirty="0"/>
              <a:t>- We zoeken actief contact met elkaar &gt; we laten zien dat we interesse hebben in elkaar</a:t>
            </a:r>
            <a:br>
              <a:rPr lang="nl-NL" dirty="0"/>
            </a:br>
            <a:br>
              <a:rPr lang="nl-NL" dirty="0"/>
            </a:br>
            <a:r>
              <a:rPr lang="nl-NL" dirty="0"/>
              <a:t>Te laat komen en verzuim: </a:t>
            </a:r>
            <a:br>
              <a:rPr lang="nl-NL" dirty="0"/>
            </a:br>
            <a:r>
              <a:rPr lang="nl-NL" dirty="0"/>
              <a:t>De eerste les van de dag mag je 10 minuten te laat komen. Dit wordt wel geregistreerd als te laat. Na die 10 minuten kom je de les niet meer in. Dat is niet om jou als student te straffen, maar om de rust in de les te bewaren. Vanaf les 2 mag je niet meer te laat komen. </a:t>
            </a:r>
            <a:br>
              <a:rPr lang="nl-NL" dirty="0"/>
            </a:br>
            <a:br>
              <a:rPr lang="nl-NL" dirty="0"/>
            </a:br>
            <a:r>
              <a:rPr lang="nl-NL" dirty="0"/>
              <a:t>Gedurende het schooljaar mag je maximaal 10% geoorloofd verzuim hebben. Dit heeft te maken met de wet BIG. Als verpleegkundige moet je een X aantal uur op school hebben gezeten. Heb je dat niet, dan mag je, zelfs met diploma, niet werken als verpleegkundige. </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3</a:t>
            </a:fld>
            <a:endParaRPr lang="nl-NL"/>
          </a:p>
        </p:txBody>
      </p:sp>
    </p:spTree>
    <p:extLst>
      <p:ext uri="{BB962C8B-B14F-4D97-AF65-F5344CB8AC3E}">
        <p14:creationId xmlns:p14="http://schemas.microsoft.com/office/powerpoint/2010/main" val="41018700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Als slb’er moet je voor dit onderdeel zorgen dat je weet hoe het schooljaar voor jouw klas er uit ziet. Informatie hierover vind je in de wiki voor slb jaar 1.</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4</a:t>
            </a:fld>
            <a:endParaRPr lang="nl-NL"/>
          </a:p>
        </p:txBody>
      </p:sp>
    </p:spTree>
    <p:extLst>
      <p:ext uri="{BB962C8B-B14F-4D97-AF65-F5344CB8AC3E}">
        <p14:creationId xmlns:p14="http://schemas.microsoft.com/office/powerpoint/2010/main" val="3456885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A+B</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6</a:t>
            </a:fld>
            <a:endParaRPr lang="nl-NL"/>
          </a:p>
        </p:txBody>
      </p:sp>
    </p:spTree>
    <p:extLst>
      <p:ext uri="{BB962C8B-B14F-4D97-AF65-F5344CB8AC3E}">
        <p14:creationId xmlns:p14="http://schemas.microsoft.com/office/powerpoint/2010/main" val="3225732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C+D</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7</a:t>
            </a:fld>
            <a:endParaRPr lang="nl-NL"/>
          </a:p>
        </p:txBody>
      </p:sp>
    </p:spTree>
    <p:extLst>
      <p:ext uri="{BB962C8B-B14F-4D97-AF65-F5344CB8AC3E}">
        <p14:creationId xmlns:p14="http://schemas.microsoft.com/office/powerpoint/2010/main" val="18691809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A+B</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8</a:t>
            </a:fld>
            <a:endParaRPr lang="nl-NL"/>
          </a:p>
        </p:txBody>
      </p:sp>
    </p:spTree>
    <p:extLst>
      <p:ext uri="{BB962C8B-B14F-4D97-AF65-F5344CB8AC3E}">
        <p14:creationId xmlns:p14="http://schemas.microsoft.com/office/powerpoint/2010/main" val="1012763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C+D</a:t>
            </a:r>
          </a:p>
        </p:txBody>
      </p:sp>
      <p:sp>
        <p:nvSpPr>
          <p:cNvPr id="4" name="Tijdelijke aanduiding voor dianummer 3"/>
          <p:cNvSpPr>
            <a:spLocks noGrp="1"/>
          </p:cNvSpPr>
          <p:nvPr>
            <p:ph type="sldNum" sz="quarter" idx="5"/>
          </p:nvPr>
        </p:nvSpPr>
        <p:spPr/>
        <p:txBody>
          <a:bodyPr/>
          <a:lstStyle/>
          <a:p>
            <a:fld id="{B759DB33-0028-436C-806E-5BEE73C67640}" type="slidenum">
              <a:rPr lang="nl-NL" smtClean="0"/>
              <a:t>9</a:t>
            </a:fld>
            <a:endParaRPr lang="nl-NL"/>
          </a:p>
        </p:txBody>
      </p:sp>
    </p:spTree>
    <p:extLst>
      <p:ext uri="{BB962C8B-B14F-4D97-AF65-F5344CB8AC3E}">
        <p14:creationId xmlns:p14="http://schemas.microsoft.com/office/powerpoint/2010/main" val="1569187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a:t>Klik om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2396386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930572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316368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40340453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19102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a:t>Klik om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37825163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3700967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a:t>Klik om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18484276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4218853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a:t>Klik om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6924F1B5-0C11-47D8-BE2A-D7321BCCA2A8}" type="datetimeFigureOut">
              <a:rPr lang="nl-NL" smtClean="0"/>
              <a:t>25-3-2023</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2603983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6924F1B5-0C11-47D8-BE2A-D7321BCCA2A8}" type="datetimeFigureOut">
              <a:rPr lang="nl-NL" smtClean="0"/>
              <a:t>25-3-2023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2362847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6924F1B5-0C11-47D8-BE2A-D7321BCCA2A8}" type="datetimeFigureOut">
              <a:rPr lang="nl-NL" smtClean="0"/>
              <a:t>25-3-2023</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2446078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6924F1B5-0C11-47D8-BE2A-D7321BCCA2A8}" type="datetimeFigureOut">
              <a:rPr lang="nl-NL" smtClean="0"/>
              <a:t>25-3-2023</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400090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24F1B5-0C11-47D8-BE2A-D7321BCCA2A8}" type="datetimeFigureOut">
              <a:rPr lang="nl-NL" smtClean="0"/>
              <a:t>25-3-2023</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3697172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a:t>Klik om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6924F1B5-0C11-47D8-BE2A-D7321BCCA2A8}" type="datetimeFigureOut">
              <a:rPr lang="nl-NL" smtClean="0"/>
              <a:t>25-3-2023</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B134AF-D975-4CE1-AB6B-9D7E2EFF5C1C}" type="slidenum">
              <a:rPr lang="nl-NL" smtClean="0"/>
              <a:t>‹nr.›</a:t>
            </a:fld>
            <a:endParaRPr lang="nl-NL"/>
          </a:p>
        </p:txBody>
      </p:sp>
    </p:spTree>
    <p:extLst>
      <p:ext uri="{BB962C8B-B14F-4D97-AF65-F5344CB8AC3E}">
        <p14:creationId xmlns:p14="http://schemas.microsoft.com/office/powerpoint/2010/main" val="33979847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a:t>Klik om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DFB134AF-D975-4CE1-AB6B-9D7E2EFF5C1C}" type="slidenum">
              <a:rPr lang="nl-NL" smtClean="0"/>
              <a:t>‹nr.›</a:t>
            </a:fld>
            <a:endParaRPr lang="nl-NL"/>
          </a:p>
        </p:txBody>
      </p:sp>
      <p:sp>
        <p:nvSpPr>
          <p:cNvPr id="5" name="Date Placeholder 4"/>
          <p:cNvSpPr>
            <a:spLocks noGrp="1"/>
          </p:cNvSpPr>
          <p:nvPr>
            <p:ph type="dt" sz="half" idx="10"/>
          </p:nvPr>
        </p:nvSpPr>
        <p:spPr/>
        <p:txBody>
          <a:bodyPr/>
          <a:lstStyle/>
          <a:p>
            <a:fld id="{6924F1B5-0C11-47D8-BE2A-D7321BCCA2A8}" type="datetimeFigureOut">
              <a:rPr lang="nl-NL" smtClean="0"/>
              <a:t>25-3-2023</a:t>
            </a:fld>
            <a:endParaRPr lang="nl-NL"/>
          </a:p>
        </p:txBody>
      </p:sp>
    </p:spTree>
    <p:extLst>
      <p:ext uri="{BB962C8B-B14F-4D97-AF65-F5344CB8AC3E}">
        <p14:creationId xmlns:p14="http://schemas.microsoft.com/office/powerpoint/2010/main" val="2834248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a:t>Klik om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924F1B5-0C11-47D8-BE2A-D7321BCCA2A8}" type="datetimeFigureOut">
              <a:rPr lang="nl-NL" smtClean="0"/>
              <a:t>25-3-2023</a:t>
            </a:fld>
            <a:endParaRPr lang="nl-N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B134AF-D975-4CE1-AB6B-9D7E2EFF5C1C}" type="slidenum">
              <a:rPr lang="nl-NL" smtClean="0"/>
              <a:t>‹nr.›</a:t>
            </a:fld>
            <a:endParaRPr lang="nl-NL"/>
          </a:p>
        </p:txBody>
      </p:sp>
    </p:spTree>
    <p:extLst>
      <p:ext uri="{BB962C8B-B14F-4D97-AF65-F5344CB8AC3E}">
        <p14:creationId xmlns:p14="http://schemas.microsoft.com/office/powerpoint/2010/main" val="672863902"/>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ECAE5-21B9-C396-7559-14B61CD734F2}"/>
              </a:ext>
            </a:extLst>
          </p:cNvPr>
          <p:cNvSpPr>
            <a:spLocks noGrp="1"/>
          </p:cNvSpPr>
          <p:nvPr>
            <p:ph type="ctrTitle"/>
          </p:nvPr>
        </p:nvSpPr>
        <p:spPr/>
        <p:txBody>
          <a:bodyPr/>
          <a:lstStyle/>
          <a:p>
            <a:r>
              <a:rPr lang="nl-NL" sz="4800" dirty="0"/>
              <a:t>Informatie over Opleiding</a:t>
            </a:r>
          </a:p>
        </p:txBody>
      </p:sp>
      <p:sp>
        <p:nvSpPr>
          <p:cNvPr id="3" name="Ondertitel 2">
            <a:extLst>
              <a:ext uri="{FF2B5EF4-FFF2-40B4-BE49-F238E27FC236}">
                <a16:creationId xmlns:a16="http://schemas.microsoft.com/office/drawing/2014/main" id="{2C4CC982-C5B2-9302-360E-C2FA0602BF23}"/>
              </a:ext>
            </a:extLst>
          </p:cNvPr>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3958389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CBA648-2F7B-6774-FC38-AE385DED1813}"/>
              </a:ext>
            </a:extLst>
          </p:cNvPr>
          <p:cNvSpPr>
            <a:spLocks noGrp="1"/>
          </p:cNvSpPr>
          <p:nvPr>
            <p:ph type="title"/>
          </p:nvPr>
        </p:nvSpPr>
        <p:spPr/>
        <p:txBody>
          <a:bodyPr/>
          <a:lstStyle/>
          <a:p>
            <a:r>
              <a:rPr lang="nl-NL" dirty="0"/>
              <a:t>Oudercontact</a:t>
            </a:r>
          </a:p>
        </p:txBody>
      </p:sp>
      <p:sp>
        <p:nvSpPr>
          <p:cNvPr id="3" name="Tijdelijke aanduiding voor inhoud 2">
            <a:extLst>
              <a:ext uri="{FF2B5EF4-FFF2-40B4-BE49-F238E27FC236}">
                <a16:creationId xmlns:a16="http://schemas.microsoft.com/office/drawing/2014/main" id="{2DE4226B-6733-4D2B-CEE2-02CC118E7134}"/>
              </a:ext>
            </a:extLst>
          </p:cNvPr>
          <p:cNvSpPr>
            <a:spLocks noGrp="1"/>
          </p:cNvSpPr>
          <p:nvPr>
            <p:ph idx="1"/>
          </p:nvPr>
        </p:nvSpPr>
        <p:spPr/>
        <p:txBody>
          <a:bodyPr/>
          <a:lstStyle/>
          <a:p>
            <a:r>
              <a:rPr lang="nl-NL" dirty="0"/>
              <a:t>Belang van oudercontact</a:t>
            </a:r>
          </a:p>
          <a:p>
            <a:r>
              <a:rPr lang="nl-NL" dirty="0"/>
              <a:t>Begint intensief, daarna afbouwen gedurende de opleiding</a:t>
            </a:r>
          </a:p>
          <a:p>
            <a:r>
              <a:rPr lang="nl-NL" dirty="0"/>
              <a:t>Onder de 18? Dan altijd contact bij zorgen over studievoortgang</a:t>
            </a:r>
          </a:p>
          <a:p>
            <a:r>
              <a:rPr lang="nl-NL" dirty="0"/>
              <a:t>Ongeacht leeftijd: altijd contact bij zorgen over veiligheid/gezondheid</a:t>
            </a:r>
          </a:p>
        </p:txBody>
      </p:sp>
    </p:spTree>
    <p:extLst>
      <p:ext uri="{BB962C8B-B14F-4D97-AF65-F5344CB8AC3E}">
        <p14:creationId xmlns:p14="http://schemas.microsoft.com/office/powerpoint/2010/main" val="25083162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0EA3621-8C29-9DE1-BBE3-D758C47E40AE}"/>
              </a:ext>
            </a:extLst>
          </p:cNvPr>
          <p:cNvSpPr>
            <a:spLocks noGrp="1"/>
          </p:cNvSpPr>
          <p:nvPr>
            <p:ph type="ctrTitle"/>
          </p:nvPr>
        </p:nvSpPr>
        <p:spPr/>
        <p:txBody>
          <a:bodyPr/>
          <a:lstStyle/>
          <a:p>
            <a:r>
              <a:rPr lang="nl-NL" dirty="0"/>
              <a:t>Roosters doornemen</a:t>
            </a:r>
          </a:p>
        </p:txBody>
      </p:sp>
      <p:sp>
        <p:nvSpPr>
          <p:cNvPr id="5" name="Ondertitel 4">
            <a:extLst>
              <a:ext uri="{FF2B5EF4-FFF2-40B4-BE49-F238E27FC236}">
                <a16:creationId xmlns:a16="http://schemas.microsoft.com/office/drawing/2014/main" id="{244C3B87-6330-A1B8-D7A9-A15968477F1B}"/>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2148432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1DC7F8-6985-61EC-0BA1-333E32E9D317}"/>
              </a:ext>
            </a:extLst>
          </p:cNvPr>
          <p:cNvSpPr>
            <a:spLocks noGrp="1"/>
          </p:cNvSpPr>
          <p:nvPr>
            <p:ph type="title"/>
          </p:nvPr>
        </p:nvSpPr>
        <p:spPr>
          <a:xfrm>
            <a:off x="677334" y="609600"/>
            <a:ext cx="8596668" cy="1320800"/>
          </a:xfrm>
        </p:spPr>
        <p:txBody>
          <a:bodyPr>
            <a:normAutofit/>
          </a:bodyPr>
          <a:lstStyle/>
          <a:p>
            <a:r>
              <a:rPr lang="nl-NL" dirty="0"/>
              <a:t>Digiwijs</a:t>
            </a:r>
          </a:p>
        </p:txBody>
      </p:sp>
      <p:graphicFrame>
        <p:nvGraphicFramePr>
          <p:cNvPr id="5" name="Tijdelijke aanduiding voor inhoud 2">
            <a:extLst>
              <a:ext uri="{FF2B5EF4-FFF2-40B4-BE49-F238E27FC236}">
                <a16:creationId xmlns:a16="http://schemas.microsoft.com/office/drawing/2014/main" id="{BE2958ED-8D9C-2618-9FF4-8F1586FA266F}"/>
              </a:ext>
            </a:extLst>
          </p:cNvPr>
          <p:cNvGraphicFramePr>
            <a:graphicFrameLocks noGrp="1"/>
          </p:cNvGraphicFramePr>
          <p:nvPr>
            <p:ph idx="1"/>
            <p:extLst>
              <p:ext uri="{D42A27DB-BD31-4B8C-83A1-F6EECF244321}">
                <p14:modId xmlns:p14="http://schemas.microsoft.com/office/powerpoint/2010/main" val="3371647147"/>
              </p:ext>
            </p:extLst>
          </p:nvPr>
        </p:nvGraphicFramePr>
        <p:xfrm>
          <a:off x="677863" y="2160588"/>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50759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09A863-EDCC-3DB4-4D10-8C1556C169F5}"/>
              </a:ext>
            </a:extLst>
          </p:cNvPr>
          <p:cNvSpPr>
            <a:spLocks noGrp="1"/>
          </p:cNvSpPr>
          <p:nvPr>
            <p:ph type="title"/>
          </p:nvPr>
        </p:nvSpPr>
        <p:spPr/>
        <p:txBody>
          <a:bodyPr/>
          <a:lstStyle/>
          <a:p>
            <a:r>
              <a:rPr lang="nl-NL" dirty="0"/>
              <a:t>Leren </a:t>
            </a:r>
            <a:r>
              <a:rPr lang="nl-NL" dirty="0" err="1"/>
              <a:t>Leren</a:t>
            </a:r>
            <a:endParaRPr lang="nl-NL" dirty="0"/>
          </a:p>
        </p:txBody>
      </p:sp>
      <p:sp>
        <p:nvSpPr>
          <p:cNvPr id="3" name="Tijdelijke aanduiding voor inhoud 2">
            <a:extLst>
              <a:ext uri="{FF2B5EF4-FFF2-40B4-BE49-F238E27FC236}">
                <a16:creationId xmlns:a16="http://schemas.microsoft.com/office/drawing/2014/main" id="{7EB78A82-6347-F909-6FAB-2614C54420D1}"/>
              </a:ext>
            </a:extLst>
          </p:cNvPr>
          <p:cNvSpPr>
            <a:spLocks noGrp="1"/>
          </p:cNvSpPr>
          <p:nvPr>
            <p:ph idx="1"/>
          </p:nvPr>
        </p:nvSpPr>
        <p:spPr/>
        <p:txBody>
          <a:bodyPr/>
          <a:lstStyle/>
          <a:p>
            <a:r>
              <a:rPr lang="nl-NL" dirty="0"/>
              <a:t>Tijdens slb wordt hier aandacht aan besteed</a:t>
            </a:r>
          </a:p>
          <a:p>
            <a:r>
              <a:rPr lang="nl-NL" dirty="0"/>
              <a:t>Zorgen dat elke student in staat is succesvol te zijn</a:t>
            </a:r>
          </a:p>
          <a:p>
            <a:endParaRPr lang="nl-NL" dirty="0"/>
          </a:p>
          <a:p>
            <a:r>
              <a:rPr lang="nl-NL" dirty="0"/>
              <a:t>Kleine waarschuwing: kan als “saai” ervaren worden, maar is </a:t>
            </a:r>
            <a:r>
              <a:rPr lang="nl-NL"/>
              <a:t>wel waardevol</a:t>
            </a:r>
          </a:p>
        </p:txBody>
      </p:sp>
    </p:spTree>
    <p:extLst>
      <p:ext uri="{BB962C8B-B14F-4D97-AF65-F5344CB8AC3E}">
        <p14:creationId xmlns:p14="http://schemas.microsoft.com/office/powerpoint/2010/main" val="3767359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943522-BA6B-C81E-8556-B37DBA415DA1}"/>
              </a:ext>
            </a:extLst>
          </p:cNvPr>
          <p:cNvSpPr>
            <a:spLocks noGrp="1"/>
          </p:cNvSpPr>
          <p:nvPr>
            <p:ph type="title"/>
          </p:nvPr>
        </p:nvSpPr>
        <p:spPr/>
        <p:txBody>
          <a:bodyPr/>
          <a:lstStyle/>
          <a:p>
            <a:r>
              <a:rPr lang="nl-NL" dirty="0"/>
              <a:t>Programma</a:t>
            </a:r>
          </a:p>
        </p:txBody>
      </p:sp>
      <p:sp>
        <p:nvSpPr>
          <p:cNvPr id="3" name="Tijdelijke aanduiding voor inhoud 2">
            <a:extLst>
              <a:ext uri="{FF2B5EF4-FFF2-40B4-BE49-F238E27FC236}">
                <a16:creationId xmlns:a16="http://schemas.microsoft.com/office/drawing/2014/main" id="{BCD19AC9-7E5C-08B8-69C2-F384315C2FFC}"/>
              </a:ext>
            </a:extLst>
          </p:cNvPr>
          <p:cNvSpPr>
            <a:spLocks noGrp="1"/>
          </p:cNvSpPr>
          <p:nvPr>
            <p:ph idx="1"/>
          </p:nvPr>
        </p:nvSpPr>
        <p:spPr/>
        <p:txBody>
          <a:bodyPr/>
          <a:lstStyle/>
          <a:p>
            <a:r>
              <a:rPr lang="nl-NL" dirty="0"/>
              <a:t>Afspraken</a:t>
            </a:r>
          </a:p>
          <a:p>
            <a:r>
              <a:rPr lang="nl-NL" dirty="0"/>
              <a:t>Opbouw schooljaar</a:t>
            </a:r>
          </a:p>
          <a:p>
            <a:r>
              <a:rPr lang="nl-NL" dirty="0" err="1"/>
              <a:t>Hep</a:t>
            </a:r>
            <a:r>
              <a:rPr lang="nl-NL" dirty="0"/>
              <a:t>. Vaccinaties</a:t>
            </a:r>
          </a:p>
          <a:p>
            <a:r>
              <a:rPr lang="nl-NL" dirty="0"/>
              <a:t>Vakken</a:t>
            </a:r>
          </a:p>
          <a:p>
            <a:r>
              <a:rPr lang="nl-NL" dirty="0"/>
              <a:t>Stage</a:t>
            </a:r>
          </a:p>
          <a:p>
            <a:r>
              <a:rPr lang="nl-NL" dirty="0"/>
              <a:t>Oudercontact</a:t>
            </a:r>
          </a:p>
          <a:p>
            <a:r>
              <a:rPr lang="nl-NL" dirty="0"/>
              <a:t>Roosters</a:t>
            </a:r>
          </a:p>
          <a:p>
            <a:r>
              <a:rPr lang="nl-NL" dirty="0"/>
              <a:t>Digiwijs</a:t>
            </a:r>
          </a:p>
          <a:p>
            <a:r>
              <a:rPr lang="nl-NL" dirty="0"/>
              <a:t>Leren </a:t>
            </a:r>
            <a:r>
              <a:rPr lang="nl-NL" dirty="0" err="1"/>
              <a:t>leren</a:t>
            </a:r>
            <a:endParaRPr lang="nl-NL" dirty="0"/>
          </a:p>
        </p:txBody>
      </p:sp>
    </p:spTree>
    <p:extLst>
      <p:ext uri="{BB962C8B-B14F-4D97-AF65-F5344CB8AC3E}">
        <p14:creationId xmlns:p14="http://schemas.microsoft.com/office/powerpoint/2010/main" val="4030568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584657-580D-16DF-19EA-68040687731A}"/>
              </a:ext>
            </a:extLst>
          </p:cNvPr>
          <p:cNvSpPr>
            <a:spLocks noGrp="1"/>
          </p:cNvSpPr>
          <p:nvPr>
            <p:ph type="title"/>
          </p:nvPr>
        </p:nvSpPr>
        <p:spPr/>
        <p:txBody>
          <a:bodyPr/>
          <a:lstStyle/>
          <a:p>
            <a:r>
              <a:rPr lang="nl-NL" dirty="0"/>
              <a:t>Afspraken</a:t>
            </a:r>
          </a:p>
        </p:txBody>
      </p:sp>
      <p:graphicFrame>
        <p:nvGraphicFramePr>
          <p:cNvPr id="7" name="Tijdelijke aanduiding voor inhoud 2">
            <a:extLst>
              <a:ext uri="{FF2B5EF4-FFF2-40B4-BE49-F238E27FC236}">
                <a16:creationId xmlns:a16="http://schemas.microsoft.com/office/drawing/2014/main" id="{B96C8C0F-A340-B116-A071-958551FE1B54}"/>
              </a:ext>
            </a:extLst>
          </p:cNvPr>
          <p:cNvGraphicFramePr>
            <a:graphicFrameLocks noGrp="1"/>
          </p:cNvGraphicFramePr>
          <p:nvPr>
            <p:ph idx="1"/>
            <p:extLst>
              <p:ext uri="{D42A27DB-BD31-4B8C-83A1-F6EECF244321}">
                <p14:modId xmlns:p14="http://schemas.microsoft.com/office/powerpoint/2010/main" val="231717073"/>
              </p:ext>
            </p:extLst>
          </p:nvPr>
        </p:nvGraphicFramePr>
        <p:xfrm>
          <a:off x="677334" y="2160589"/>
          <a:ext cx="8596668"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33120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A304E5-11F5-AEA0-3165-9B13660B8EBB}"/>
              </a:ext>
            </a:extLst>
          </p:cNvPr>
          <p:cNvSpPr>
            <a:spLocks noGrp="1"/>
          </p:cNvSpPr>
          <p:nvPr>
            <p:ph type="title"/>
          </p:nvPr>
        </p:nvSpPr>
        <p:spPr/>
        <p:txBody>
          <a:bodyPr/>
          <a:lstStyle/>
          <a:p>
            <a:r>
              <a:rPr lang="nl-NL" dirty="0"/>
              <a:t>Opbouw schooljaar</a:t>
            </a:r>
          </a:p>
        </p:txBody>
      </p:sp>
      <p:sp>
        <p:nvSpPr>
          <p:cNvPr id="3" name="Tijdelijke aanduiding voor inhoud 2">
            <a:extLst>
              <a:ext uri="{FF2B5EF4-FFF2-40B4-BE49-F238E27FC236}">
                <a16:creationId xmlns:a16="http://schemas.microsoft.com/office/drawing/2014/main" id="{62DD3BA7-0BEA-5B9E-C115-2904035F0EA1}"/>
              </a:ext>
            </a:extLst>
          </p:cNvPr>
          <p:cNvSpPr>
            <a:spLocks noGrp="1"/>
          </p:cNvSpPr>
          <p:nvPr>
            <p:ph idx="1"/>
          </p:nvPr>
        </p:nvSpPr>
        <p:spPr/>
        <p:txBody>
          <a:bodyPr/>
          <a:lstStyle/>
          <a:p>
            <a:r>
              <a:rPr lang="nl-NL" dirty="0"/>
              <a:t>4 periodes</a:t>
            </a:r>
          </a:p>
          <a:p>
            <a:r>
              <a:rPr lang="nl-NL" dirty="0"/>
              <a:t>Elke periode 1 thema centraal</a:t>
            </a:r>
          </a:p>
          <a:p>
            <a:r>
              <a:rPr lang="nl-NL" dirty="0"/>
              <a:t>Elke periode wordt afgesloten met een integrale toets</a:t>
            </a:r>
          </a:p>
        </p:txBody>
      </p:sp>
    </p:spTree>
    <p:extLst>
      <p:ext uri="{BB962C8B-B14F-4D97-AF65-F5344CB8AC3E}">
        <p14:creationId xmlns:p14="http://schemas.microsoft.com/office/powerpoint/2010/main" val="3086981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7BA1AB-E7BE-B28A-2EED-8B79AB0B56DF}"/>
              </a:ext>
            </a:extLst>
          </p:cNvPr>
          <p:cNvSpPr>
            <a:spLocks noGrp="1"/>
          </p:cNvSpPr>
          <p:nvPr>
            <p:ph type="title"/>
          </p:nvPr>
        </p:nvSpPr>
        <p:spPr/>
        <p:txBody>
          <a:bodyPr/>
          <a:lstStyle/>
          <a:p>
            <a:r>
              <a:rPr lang="nl-NL" dirty="0"/>
              <a:t>Hepatitis B Vaccinaties</a:t>
            </a:r>
          </a:p>
        </p:txBody>
      </p:sp>
      <p:sp>
        <p:nvSpPr>
          <p:cNvPr id="3" name="Tijdelijke aanduiding voor inhoud 2">
            <a:extLst>
              <a:ext uri="{FF2B5EF4-FFF2-40B4-BE49-F238E27FC236}">
                <a16:creationId xmlns:a16="http://schemas.microsoft.com/office/drawing/2014/main" id="{0EEC7E3E-45F6-8069-76F0-03ABD6D82087}"/>
              </a:ext>
            </a:extLst>
          </p:cNvPr>
          <p:cNvSpPr>
            <a:spLocks noGrp="1"/>
          </p:cNvSpPr>
          <p:nvPr>
            <p:ph idx="1"/>
          </p:nvPr>
        </p:nvSpPr>
        <p:spPr/>
        <p:txBody>
          <a:bodyPr/>
          <a:lstStyle/>
          <a:p>
            <a:r>
              <a:rPr lang="nl-NL" dirty="0"/>
              <a:t>Verplichte vaccinaties</a:t>
            </a:r>
          </a:p>
          <a:p>
            <a:r>
              <a:rPr lang="nl-NL" dirty="0"/>
              <a:t>School betaalt en organiseert dit</a:t>
            </a:r>
          </a:p>
          <a:p>
            <a:r>
              <a:rPr lang="nl-NL" dirty="0"/>
              <a:t>Je krijgt t.z.t. info via de mail</a:t>
            </a:r>
          </a:p>
        </p:txBody>
      </p:sp>
    </p:spTree>
    <p:extLst>
      <p:ext uri="{BB962C8B-B14F-4D97-AF65-F5344CB8AC3E}">
        <p14:creationId xmlns:p14="http://schemas.microsoft.com/office/powerpoint/2010/main" val="11302435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BE9460-A551-A69D-20EE-5AD7205226E1}"/>
              </a:ext>
            </a:extLst>
          </p:cNvPr>
          <p:cNvSpPr>
            <a:spLocks noGrp="1"/>
          </p:cNvSpPr>
          <p:nvPr>
            <p:ph type="title"/>
          </p:nvPr>
        </p:nvSpPr>
        <p:spPr/>
        <p:txBody>
          <a:bodyPr/>
          <a:lstStyle/>
          <a:p>
            <a:r>
              <a:rPr lang="nl-NL" dirty="0"/>
              <a:t>Voorbereiding periode 1</a:t>
            </a:r>
          </a:p>
        </p:txBody>
      </p:sp>
      <p:sp>
        <p:nvSpPr>
          <p:cNvPr id="3" name="Tijdelijke aanduiding voor inhoud 2">
            <a:extLst>
              <a:ext uri="{FF2B5EF4-FFF2-40B4-BE49-F238E27FC236}">
                <a16:creationId xmlns:a16="http://schemas.microsoft.com/office/drawing/2014/main" id="{9208D1B4-D5BA-11E4-7E37-01CC4880D96D}"/>
              </a:ext>
            </a:extLst>
          </p:cNvPr>
          <p:cNvSpPr>
            <a:spLocks noGrp="1"/>
          </p:cNvSpPr>
          <p:nvPr>
            <p:ph idx="1"/>
          </p:nvPr>
        </p:nvSpPr>
        <p:spPr/>
        <p:txBody>
          <a:bodyPr>
            <a:normAutofit lnSpcReduction="10000"/>
          </a:bodyPr>
          <a:lstStyle/>
          <a:p>
            <a:r>
              <a:rPr lang="nl-NL" dirty="0"/>
              <a:t>Thema: 		Basiszorg (voorbereiding op stage)</a:t>
            </a:r>
          </a:p>
          <a:p>
            <a:r>
              <a:rPr lang="nl-NL" dirty="0"/>
              <a:t>Vakken:		Verpleegkundig Redeneren</a:t>
            </a:r>
            <a:br>
              <a:rPr lang="nl-NL" dirty="0"/>
            </a:br>
            <a:r>
              <a:rPr lang="nl-NL" dirty="0"/>
              <a:t>				Communicatie</a:t>
            </a:r>
            <a:br>
              <a:rPr lang="nl-NL" dirty="0"/>
            </a:br>
            <a:r>
              <a:rPr lang="nl-NL" dirty="0"/>
              <a:t>				Ethiek</a:t>
            </a:r>
            <a:br>
              <a:rPr lang="nl-NL" dirty="0"/>
            </a:br>
            <a:r>
              <a:rPr lang="nl-NL" dirty="0"/>
              <a:t>				Veiligheid Bevorderen</a:t>
            </a:r>
            <a:br>
              <a:rPr lang="nl-NL" dirty="0"/>
            </a:br>
            <a:r>
              <a:rPr lang="nl-NL" dirty="0"/>
              <a:t>				Uitvoeren van Zorg</a:t>
            </a:r>
            <a:br>
              <a:rPr lang="nl-NL" dirty="0"/>
            </a:br>
            <a:r>
              <a:rPr lang="nl-NL" dirty="0"/>
              <a:t>				Doelgroep</a:t>
            </a:r>
            <a:br>
              <a:rPr lang="nl-NL" dirty="0"/>
            </a:br>
            <a:r>
              <a:rPr lang="nl-NL" dirty="0"/>
              <a:t>				AFP</a:t>
            </a:r>
            <a:br>
              <a:rPr lang="nl-NL" dirty="0"/>
            </a:br>
            <a:r>
              <a:rPr lang="nl-NL" dirty="0"/>
              <a:t>				Nederlands</a:t>
            </a:r>
            <a:br>
              <a:rPr lang="nl-NL" dirty="0"/>
            </a:br>
            <a:r>
              <a:rPr lang="nl-NL" dirty="0"/>
              <a:t>				Engels</a:t>
            </a:r>
            <a:br>
              <a:rPr lang="nl-NL" dirty="0"/>
            </a:br>
            <a:r>
              <a:rPr lang="nl-NL" dirty="0"/>
              <a:t>				Rekenen</a:t>
            </a:r>
            <a:br>
              <a:rPr lang="nl-NL" dirty="0"/>
            </a:br>
            <a:r>
              <a:rPr lang="nl-NL" dirty="0"/>
              <a:t>				Burgerschap</a:t>
            </a:r>
          </a:p>
          <a:p>
            <a:r>
              <a:rPr lang="nl-NL" dirty="0"/>
              <a:t>Afronding:	Theorietoets</a:t>
            </a:r>
            <a:br>
              <a:rPr lang="nl-NL" dirty="0"/>
            </a:br>
            <a:r>
              <a:rPr lang="nl-NL" dirty="0"/>
              <a:t>				Praktijktoets Communicatie en Uitvoeren van Zorg</a:t>
            </a:r>
          </a:p>
        </p:txBody>
      </p:sp>
    </p:spTree>
    <p:extLst>
      <p:ext uri="{BB962C8B-B14F-4D97-AF65-F5344CB8AC3E}">
        <p14:creationId xmlns:p14="http://schemas.microsoft.com/office/powerpoint/2010/main" val="2217713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99F0FB-9954-E17D-98E8-0C0DC8C52182}"/>
              </a:ext>
            </a:extLst>
          </p:cNvPr>
          <p:cNvSpPr>
            <a:spLocks noGrp="1"/>
          </p:cNvSpPr>
          <p:nvPr>
            <p:ph type="title"/>
          </p:nvPr>
        </p:nvSpPr>
        <p:spPr/>
        <p:txBody>
          <a:bodyPr/>
          <a:lstStyle/>
          <a:p>
            <a:r>
              <a:rPr lang="nl-NL" dirty="0"/>
              <a:t>Voorbereiding periode 1</a:t>
            </a:r>
          </a:p>
        </p:txBody>
      </p:sp>
      <p:sp>
        <p:nvSpPr>
          <p:cNvPr id="3" name="Tijdelijke aanduiding voor inhoud 2">
            <a:extLst>
              <a:ext uri="{FF2B5EF4-FFF2-40B4-BE49-F238E27FC236}">
                <a16:creationId xmlns:a16="http://schemas.microsoft.com/office/drawing/2014/main" id="{2B81190B-7012-1B10-907D-4DA478B2C651}"/>
              </a:ext>
            </a:extLst>
          </p:cNvPr>
          <p:cNvSpPr>
            <a:spLocks noGrp="1"/>
          </p:cNvSpPr>
          <p:nvPr>
            <p:ph idx="1"/>
          </p:nvPr>
        </p:nvSpPr>
        <p:spPr/>
        <p:txBody>
          <a:bodyPr>
            <a:normAutofit lnSpcReduction="10000"/>
          </a:bodyPr>
          <a:lstStyle/>
          <a:p>
            <a:r>
              <a:rPr lang="nl-NL" dirty="0"/>
              <a:t>Thema:		Gezond Leven en Gezondheidsvoorlichting</a:t>
            </a:r>
          </a:p>
          <a:p>
            <a:r>
              <a:rPr lang="nl-NL" dirty="0"/>
              <a:t>Vakken:		Leefstijl en Voorlichting</a:t>
            </a:r>
            <a:br>
              <a:rPr lang="nl-NL" dirty="0"/>
            </a:br>
            <a:r>
              <a:rPr lang="nl-NL" dirty="0"/>
              <a:t>				Risicosignalering</a:t>
            </a:r>
            <a:br>
              <a:rPr lang="nl-NL" dirty="0"/>
            </a:br>
            <a:r>
              <a:rPr lang="nl-NL" dirty="0"/>
              <a:t>				Coördineren van Zorg</a:t>
            </a:r>
            <a:br>
              <a:rPr lang="nl-NL" dirty="0"/>
            </a:br>
            <a:r>
              <a:rPr lang="nl-NL" dirty="0"/>
              <a:t>				Multidisciplinair Samenwerken</a:t>
            </a:r>
            <a:br>
              <a:rPr lang="nl-NL" dirty="0"/>
            </a:br>
            <a:r>
              <a:rPr lang="nl-NL" dirty="0"/>
              <a:t>				Doelgroep</a:t>
            </a:r>
            <a:br>
              <a:rPr lang="nl-NL" dirty="0"/>
            </a:br>
            <a:r>
              <a:rPr lang="nl-NL" dirty="0"/>
              <a:t>				AFP</a:t>
            </a:r>
            <a:br>
              <a:rPr lang="nl-NL" dirty="0"/>
            </a:br>
            <a:r>
              <a:rPr lang="nl-NL" dirty="0"/>
              <a:t>				Verpleegkundig Redeneren</a:t>
            </a:r>
            <a:br>
              <a:rPr lang="nl-NL" dirty="0"/>
            </a:br>
            <a:r>
              <a:rPr lang="nl-NL" dirty="0"/>
              <a:t>				Project Chronisch Zieke Zorgvrager</a:t>
            </a:r>
            <a:br>
              <a:rPr lang="nl-NL" dirty="0"/>
            </a:br>
            <a:r>
              <a:rPr lang="nl-NL" dirty="0"/>
              <a:t>				Rekenen</a:t>
            </a:r>
            <a:br>
              <a:rPr lang="nl-NL" dirty="0"/>
            </a:br>
            <a:r>
              <a:rPr lang="nl-NL" dirty="0"/>
              <a:t>				Engels</a:t>
            </a:r>
            <a:br>
              <a:rPr lang="nl-NL" dirty="0"/>
            </a:br>
            <a:r>
              <a:rPr lang="nl-NL" dirty="0"/>
              <a:t>				Burgerschap</a:t>
            </a:r>
          </a:p>
          <a:p>
            <a:r>
              <a:rPr lang="nl-NL" dirty="0"/>
              <a:t>Afronding:	Gezondheidsmarkt </a:t>
            </a:r>
          </a:p>
        </p:txBody>
      </p:sp>
    </p:spTree>
    <p:extLst>
      <p:ext uri="{BB962C8B-B14F-4D97-AF65-F5344CB8AC3E}">
        <p14:creationId xmlns:p14="http://schemas.microsoft.com/office/powerpoint/2010/main" val="3623070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B3106-5472-0966-2A16-698112D860BB}"/>
              </a:ext>
            </a:extLst>
          </p:cNvPr>
          <p:cNvSpPr>
            <a:spLocks noGrp="1"/>
          </p:cNvSpPr>
          <p:nvPr>
            <p:ph type="title"/>
          </p:nvPr>
        </p:nvSpPr>
        <p:spPr/>
        <p:txBody>
          <a:bodyPr/>
          <a:lstStyle/>
          <a:p>
            <a:r>
              <a:rPr lang="nl-NL" dirty="0"/>
              <a:t>Stage</a:t>
            </a:r>
          </a:p>
        </p:txBody>
      </p:sp>
      <p:sp>
        <p:nvSpPr>
          <p:cNvPr id="3" name="Tijdelijke aanduiding voor inhoud 2">
            <a:extLst>
              <a:ext uri="{FF2B5EF4-FFF2-40B4-BE49-F238E27FC236}">
                <a16:creationId xmlns:a16="http://schemas.microsoft.com/office/drawing/2014/main" id="{D00BCB10-5777-6FEA-F980-07A298157146}"/>
              </a:ext>
            </a:extLst>
          </p:cNvPr>
          <p:cNvSpPr>
            <a:spLocks noGrp="1"/>
          </p:cNvSpPr>
          <p:nvPr>
            <p:ph idx="1"/>
          </p:nvPr>
        </p:nvSpPr>
        <p:spPr/>
        <p:txBody>
          <a:bodyPr/>
          <a:lstStyle/>
          <a:p>
            <a:r>
              <a:rPr lang="nl-NL" dirty="0"/>
              <a:t>Start: week 6</a:t>
            </a:r>
          </a:p>
          <a:p>
            <a:r>
              <a:rPr lang="nl-NL" dirty="0"/>
              <a:t>15 weken lang</a:t>
            </a:r>
          </a:p>
          <a:p>
            <a:r>
              <a:rPr lang="nl-NL" dirty="0"/>
              <a:t>5x 1 dag per week, 10x 3 dagen per week</a:t>
            </a:r>
          </a:p>
          <a:p>
            <a:r>
              <a:rPr lang="nl-NL" dirty="0"/>
              <a:t>VVT</a:t>
            </a:r>
          </a:p>
          <a:p>
            <a:r>
              <a:rPr lang="nl-NL" dirty="0"/>
              <a:t>Werkzaamheden op stage</a:t>
            </a:r>
          </a:p>
        </p:txBody>
      </p:sp>
    </p:spTree>
    <p:extLst>
      <p:ext uri="{BB962C8B-B14F-4D97-AF65-F5344CB8AC3E}">
        <p14:creationId xmlns:p14="http://schemas.microsoft.com/office/powerpoint/2010/main" val="213978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BB3106-5472-0966-2A16-698112D860BB}"/>
              </a:ext>
            </a:extLst>
          </p:cNvPr>
          <p:cNvSpPr>
            <a:spLocks noGrp="1"/>
          </p:cNvSpPr>
          <p:nvPr>
            <p:ph type="title"/>
          </p:nvPr>
        </p:nvSpPr>
        <p:spPr/>
        <p:txBody>
          <a:bodyPr/>
          <a:lstStyle/>
          <a:p>
            <a:r>
              <a:rPr lang="nl-NL" dirty="0"/>
              <a:t>Stage</a:t>
            </a:r>
          </a:p>
        </p:txBody>
      </p:sp>
      <p:sp>
        <p:nvSpPr>
          <p:cNvPr id="3" name="Tijdelijke aanduiding voor inhoud 2">
            <a:extLst>
              <a:ext uri="{FF2B5EF4-FFF2-40B4-BE49-F238E27FC236}">
                <a16:creationId xmlns:a16="http://schemas.microsoft.com/office/drawing/2014/main" id="{D00BCB10-5777-6FEA-F980-07A298157146}"/>
              </a:ext>
            </a:extLst>
          </p:cNvPr>
          <p:cNvSpPr>
            <a:spLocks noGrp="1"/>
          </p:cNvSpPr>
          <p:nvPr>
            <p:ph idx="1"/>
          </p:nvPr>
        </p:nvSpPr>
        <p:spPr/>
        <p:txBody>
          <a:bodyPr/>
          <a:lstStyle/>
          <a:p>
            <a:r>
              <a:rPr lang="nl-NL" dirty="0"/>
              <a:t>Start: week 16</a:t>
            </a:r>
          </a:p>
          <a:p>
            <a:r>
              <a:rPr lang="nl-NL" dirty="0"/>
              <a:t>15 weken lang</a:t>
            </a:r>
          </a:p>
          <a:p>
            <a:r>
              <a:rPr lang="nl-NL" dirty="0"/>
              <a:t>5x 1 dag per week, 10x 3 dagen per week</a:t>
            </a:r>
          </a:p>
          <a:p>
            <a:r>
              <a:rPr lang="nl-NL" dirty="0"/>
              <a:t>VVT</a:t>
            </a:r>
          </a:p>
          <a:p>
            <a:r>
              <a:rPr lang="nl-NL" dirty="0"/>
              <a:t>Werkzaamheden op stage</a:t>
            </a:r>
          </a:p>
        </p:txBody>
      </p:sp>
    </p:spTree>
    <p:extLst>
      <p:ext uri="{BB962C8B-B14F-4D97-AF65-F5344CB8AC3E}">
        <p14:creationId xmlns:p14="http://schemas.microsoft.com/office/powerpoint/2010/main" val="189749185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TotalTime>
  <Words>665</Words>
  <Application>Microsoft Office PowerPoint</Application>
  <PresentationFormat>Breedbeeld</PresentationFormat>
  <Paragraphs>71</Paragraphs>
  <Slides>13</Slides>
  <Notes>6</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vt:lpstr>
      <vt:lpstr>Trebuchet MS</vt:lpstr>
      <vt:lpstr>Wingdings 3</vt:lpstr>
      <vt:lpstr>Facet</vt:lpstr>
      <vt:lpstr>Informatie over Opleiding</vt:lpstr>
      <vt:lpstr>Programma</vt:lpstr>
      <vt:lpstr>Afspraken</vt:lpstr>
      <vt:lpstr>Opbouw schooljaar</vt:lpstr>
      <vt:lpstr>Hepatitis B Vaccinaties</vt:lpstr>
      <vt:lpstr>Voorbereiding periode 1</vt:lpstr>
      <vt:lpstr>Voorbereiding periode 1</vt:lpstr>
      <vt:lpstr>Stage</vt:lpstr>
      <vt:lpstr>Stage</vt:lpstr>
      <vt:lpstr>Oudercontact</vt:lpstr>
      <vt:lpstr>Roosters doornemen</vt:lpstr>
      <vt:lpstr>Digiwijs</vt:lpstr>
      <vt:lpstr>Leren Leren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Informatie over Opleiding</dc:title>
  <dc:creator>Dylan Heldenbergh</dc:creator>
  <cp:lastModifiedBy>Dylan Heldenbergh</cp:lastModifiedBy>
  <cp:revision>1</cp:revision>
  <dcterms:created xsi:type="dcterms:W3CDTF">2023-03-25T11:23:22Z</dcterms:created>
  <dcterms:modified xsi:type="dcterms:W3CDTF">2023-03-25T12:02:38Z</dcterms:modified>
</cp:coreProperties>
</file>